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53ECC-36ED-4C66-9A73-98E758C006FC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30835-E6B1-4048-9887-B62CA6D0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27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এই</a:t>
            </a:r>
            <a:r>
              <a:rPr lang="en-US" dirty="0" smtClean="0"/>
              <a:t> </a:t>
            </a:r>
            <a:r>
              <a:rPr lang="en-US" dirty="0" err="1" smtClean="0"/>
              <a:t>স্লাইটি</a:t>
            </a:r>
            <a:r>
              <a:rPr lang="en-US" dirty="0" smtClean="0"/>
              <a:t> </a:t>
            </a:r>
            <a:r>
              <a:rPr lang="en-US" dirty="0" err="1" smtClean="0"/>
              <a:t>আতাউর</a:t>
            </a:r>
            <a:r>
              <a:rPr lang="en-US" dirty="0" smtClean="0"/>
              <a:t> </a:t>
            </a:r>
            <a:r>
              <a:rPr lang="en-US" dirty="0" err="1" smtClean="0"/>
              <a:t>স্যারের</a:t>
            </a:r>
            <a:r>
              <a:rPr lang="en-US" dirty="0" smtClean="0"/>
              <a:t> </a:t>
            </a:r>
            <a:r>
              <a:rPr lang="en-US" dirty="0" err="1" smtClean="0"/>
              <a:t>সৌজন্যে</a:t>
            </a:r>
            <a:r>
              <a:rPr lang="en-US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D34ED-F540-4760-BAFF-8465242E93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30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52400" y="609600"/>
            <a:ext cx="8839200" cy="1524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201"/>
            </a:avLst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685800" y="152400"/>
            <a:ext cx="1295400" cy="4572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438402" y="228601"/>
            <a:ext cx="4206039" cy="360320"/>
          </a:xfrm>
          <a:prstGeom prst="rect">
            <a:avLst/>
          </a:prstGeom>
        </p:spPr>
      </p:pic>
      <p:pic>
        <p:nvPicPr>
          <p:cNvPr id="14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152400" y="76201"/>
            <a:ext cx="533400" cy="533400"/>
          </a:xfrm>
          <a:prstGeom prst="ellipse">
            <a:avLst/>
          </a:prstGeom>
          <a:noFill/>
        </p:spPr>
      </p:pic>
      <p:pic>
        <p:nvPicPr>
          <p:cNvPr id="15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8458200" y="152400"/>
            <a:ext cx="533400" cy="533400"/>
          </a:xfrm>
          <a:prstGeom prst="ellipse">
            <a:avLst/>
          </a:prstGeom>
          <a:noFill/>
        </p:spPr>
      </p:pic>
      <p:pic>
        <p:nvPicPr>
          <p:cNvPr id="16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7162800" y="152400"/>
            <a:ext cx="1295400" cy="457200"/>
          </a:xfrm>
          <a:prstGeom prst="rect">
            <a:avLst/>
          </a:prstGeom>
          <a:noFill/>
        </p:spPr>
      </p:pic>
      <p:pic>
        <p:nvPicPr>
          <p:cNvPr id="1026" name="Picture 2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228600"/>
            <a:ext cx="495300" cy="390526"/>
          </a:xfrm>
          <a:prstGeom prst="rect">
            <a:avLst/>
          </a:prstGeom>
          <a:noFill/>
        </p:spPr>
      </p:pic>
      <p:pic>
        <p:nvPicPr>
          <p:cNvPr id="1027" name="Picture 3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19075"/>
            <a:ext cx="495300" cy="3905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 userDrawn="1"/>
        </p:nvSpPr>
        <p:spPr>
          <a:xfrm>
            <a:off x="3352800" y="668798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000" dirty="0" smtClean="0">
                <a:latin typeface="NikoshBAN" pitchFamily="2" charset="0"/>
                <a:cs typeface="NikoshBAN" pitchFamily="2" charset="0"/>
              </a:rPr>
              <a:t>মোঃআতাউর রহমান,আজমিরীগঞ্জ,হবিগঞ্জ</a:t>
            </a:r>
            <a:r>
              <a:rPr lang="bn-BD" sz="1000" baseline="0" dirty="0" smtClean="0">
                <a:latin typeface="NikoshBAN" pitchFamily="2" charset="0"/>
                <a:cs typeface="NikoshBAN" pitchFamily="2" charset="0"/>
              </a:rPr>
              <a:t> । </a:t>
            </a:r>
            <a:endParaRPr lang="en-US" sz="1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721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52400" y="609600"/>
            <a:ext cx="8839200" cy="1524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201"/>
            </a:avLst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685800" y="152400"/>
            <a:ext cx="1295400" cy="4572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438402" y="228601"/>
            <a:ext cx="4206039" cy="360320"/>
          </a:xfrm>
          <a:prstGeom prst="rect">
            <a:avLst/>
          </a:prstGeom>
        </p:spPr>
      </p:pic>
      <p:pic>
        <p:nvPicPr>
          <p:cNvPr id="14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152400" y="76201"/>
            <a:ext cx="533400" cy="533400"/>
          </a:xfrm>
          <a:prstGeom prst="ellipse">
            <a:avLst/>
          </a:prstGeom>
          <a:noFill/>
        </p:spPr>
      </p:pic>
      <p:pic>
        <p:nvPicPr>
          <p:cNvPr id="15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8458200" y="152400"/>
            <a:ext cx="533400" cy="533400"/>
          </a:xfrm>
          <a:prstGeom prst="ellipse">
            <a:avLst/>
          </a:prstGeom>
          <a:noFill/>
        </p:spPr>
      </p:pic>
      <p:pic>
        <p:nvPicPr>
          <p:cNvPr id="16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7162800" y="152400"/>
            <a:ext cx="1295400" cy="457200"/>
          </a:xfrm>
          <a:prstGeom prst="rect">
            <a:avLst/>
          </a:prstGeom>
          <a:noFill/>
        </p:spPr>
      </p:pic>
      <p:pic>
        <p:nvPicPr>
          <p:cNvPr id="1026" name="Picture 2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228600"/>
            <a:ext cx="495300" cy="390526"/>
          </a:xfrm>
          <a:prstGeom prst="rect">
            <a:avLst/>
          </a:prstGeom>
          <a:noFill/>
        </p:spPr>
      </p:pic>
      <p:pic>
        <p:nvPicPr>
          <p:cNvPr id="1027" name="Picture 3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19075"/>
            <a:ext cx="495300" cy="3905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 userDrawn="1"/>
        </p:nvSpPr>
        <p:spPr>
          <a:xfrm>
            <a:off x="3352800" y="668798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000" dirty="0" smtClean="0">
                <a:latin typeface="NikoshBAN" pitchFamily="2" charset="0"/>
                <a:cs typeface="NikoshBAN" pitchFamily="2" charset="0"/>
              </a:rPr>
              <a:t>মোঃআতাউর রহমান,আজমিরীগঞ্জ,হবিগঞ্জ</a:t>
            </a:r>
            <a:r>
              <a:rPr lang="bn-BD" sz="1000" baseline="0" dirty="0" smtClean="0">
                <a:latin typeface="NikoshBAN" pitchFamily="2" charset="0"/>
                <a:cs typeface="NikoshBAN" pitchFamily="2" charset="0"/>
              </a:rPr>
              <a:t> । </a:t>
            </a:r>
            <a:endParaRPr lang="en-US" sz="1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820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52400" y="609600"/>
            <a:ext cx="8839200" cy="1524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201"/>
            </a:avLst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1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685800" y="152400"/>
            <a:ext cx="1295400" cy="4572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438402" y="228601"/>
            <a:ext cx="4206039" cy="360320"/>
          </a:xfrm>
          <a:prstGeom prst="rect">
            <a:avLst/>
          </a:prstGeom>
        </p:spPr>
      </p:pic>
      <p:pic>
        <p:nvPicPr>
          <p:cNvPr id="14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152400" y="76201"/>
            <a:ext cx="533400" cy="533400"/>
          </a:xfrm>
          <a:prstGeom prst="ellipse">
            <a:avLst/>
          </a:prstGeom>
          <a:noFill/>
        </p:spPr>
      </p:pic>
      <p:pic>
        <p:nvPicPr>
          <p:cNvPr id="15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8458200" y="152400"/>
            <a:ext cx="533400" cy="533400"/>
          </a:xfrm>
          <a:prstGeom prst="ellipse">
            <a:avLst/>
          </a:prstGeom>
          <a:noFill/>
        </p:spPr>
      </p:pic>
      <p:pic>
        <p:nvPicPr>
          <p:cNvPr id="16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7162800" y="152400"/>
            <a:ext cx="1295400" cy="457200"/>
          </a:xfrm>
          <a:prstGeom prst="rect">
            <a:avLst/>
          </a:prstGeom>
          <a:noFill/>
        </p:spPr>
      </p:pic>
      <p:pic>
        <p:nvPicPr>
          <p:cNvPr id="1026" name="Picture 2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228600"/>
            <a:ext cx="495300" cy="390526"/>
          </a:xfrm>
          <a:prstGeom prst="rect">
            <a:avLst/>
          </a:prstGeom>
          <a:noFill/>
        </p:spPr>
      </p:pic>
      <p:pic>
        <p:nvPicPr>
          <p:cNvPr id="1027" name="Picture 3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19075"/>
            <a:ext cx="495300" cy="3905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 userDrawn="1"/>
        </p:nvSpPr>
        <p:spPr>
          <a:xfrm>
            <a:off x="3352800" y="668798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মোঃআতাউর রহমান,আজমিরীগঞ্জ,হবিগঞ্জ । </a:t>
            </a:r>
            <a:endParaRPr lang="en-US" sz="1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710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52400" y="609600"/>
            <a:ext cx="8839200" cy="1524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201"/>
            </a:avLst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685800" y="152400"/>
            <a:ext cx="1295400" cy="4572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438402" y="228601"/>
            <a:ext cx="4206039" cy="360320"/>
          </a:xfrm>
          <a:prstGeom prst="rect">
            <a:avLst/>
          </a:prstGeom>
        </p:spPr>
      </p:pic>
      <p:pic>
        <p:nvPicPr>
          <p:cNvPr id="14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152400" y="76201"/>
            <a:ext cx="533400" cy="533400"/>
          </a:xfrm>
          <a:prstGeom prst="ellipse">
            <a:avLst/>
          </a:prstGeom>
          <a:noFill/>
        </p:spPr>
      </p:pic>
      <p:pic>
        <p:nvPicPr>
          <p:cNvPr id="15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8458200" y="152400"/>
            <a:ext cx="533400" cy="533400"/>
          </a:xfrm>
          <a:prstGeom prst="ellipse">
            <a:avLst/>
          </a:prstGeom>
          <a:noFill/>
        </p:spPr>
      </p:pic>
      <p:pic>
        <p:nvPicPr>
          <p:cNvPr id="16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7162800" y="152400"/>
            <a:ext cx="1295400" cy="457200"/>
          </a:xfrm>
          <a:prstGeom prst="rect">
            <a:avLst/>
          </a:prstGeom>
          <a:noFill/>
        </p:spPr>
      </p:pic>
      <p:pic>
        <p:nvPicPr>
          <p:cNvPr id="1026" name="Picture 2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228600"/>
            <a:ext cx="495300" cy="390526"/>
          </a:xfrm>
          <a:prstGeom prst="rect">
            <a:avLst/>
          </a:prstGeom>
          <a:noFill/>
        </p:spPr>
      </p:pic>
      <p:pic>
        <p:nvPicPr>
          <p:cNvPr id="1027" name="Picture 3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19075"/>
            <a:ext cx="495300" cy="3905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 userDrawn="1"/>
        </p:nvSpPr>
        <p:spPr>
          <a:xfrm>
            <a:off x="3352800" y="668798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000" dirty="0" smtClean="0">
                <a:latin typeface="NikoshBAN" pitchFamily="2" charset="0"/>
                <a:cs typeface="NikoshBAN" pitchFamily="2" charset="0"/>
              </a:rPr>
              <a:t>মোঃআতাউর রহমান,আজমিরীগঞ্জ,হবিগঞ্জ</a:t>
            </a:r>
            <a:r>
              <a:rPr lang="bn-BD" sz="1000" baseline="0" dirty="0" smtClean="0">
                <a:latin typeface="NikoshBAN" pitchFamily="2" charset="0"/>
                <a:cs typeface="NikoshBAN" pitchFamily="2" charset="0"/>
              </a:rPr>
              <a:t> । </a:t>
            </a:r>
            <a:endParaRPr lang="en-US" sz="1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102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52400" y="609600"/>
            <a:ext cx="8839200" cy="1524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201"/>
            </a:avLst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685800" y="152400"/>
            <a:ext cx="1295400" cy="4572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438402" y="228601"/>
            <a:ext cx="4206039" cy="360320"/>
          </a:xfrm>
          <a:prstGeom prst="rect">
            <a:avLst/>
          </a:prstGeom>
        </p:spPr>
      </p:pic>
      <p:pic>
        <p:nvPicPr>
          <p:cNvPr id="14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152400" y="76201"/>
            <a:ext cx="533400" cy="533400"/>
          </a:xfrm>
          <a:prstGeom prst="ellipse">
            <a:avLst/>
          </a:prstGeom>
          <a:noFill/>
        </p:spPr>
      </p:pic>
      <p:pic>
        <p:nvPicPr>
          <p:cNvPr id="15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8458200" y="152400"/>
            <a:ext cx="533400" cy="533400"/>
          </a:xfrm>
          <a:prstGeom prst="ellipse">
            <a:avLst/>
          </a:prstGeom>
          <a:noFill/>
        </p:spPr>
      </p:pic>
      <p:pic>
        <p:nvPicPr>
          <p:cNvPr id="16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7162800" y="152400"/>
            <a:ext cx="1295400" cy="457200"/>
          </a:xfrm>
          <a:prstGeom prst="rect">
            <a:avLst/>
          </a:prstGeom>
          <a:noFill/>
        </p:spPr>
      </p:pic>
      <p:pic>
        <p:nvPicPr>
          <p:cNvPr id="1026" name="Picture 2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228600"/>
            <a:ext cx="495300" cy="390526"/>
          </a:xfrm>
          <a:prstGeom prst="rect">
            <a:avLst/>
          </a:prstGeom>
          <a:noFill/>
        </p:spPr>
      </p:pic>
      <p:pic>
        <p:nvPicPr>
          <p:cNvPr id="1027" name="Picture 3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19075"/>
            <a:ext cx="495300" cy="3905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 userDrawn="1"/>
        </p:nvSpPr>
        <p:spPr>
          <a:xfrm>
            <a:off x="3352800" y="668798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000" dirty="0" smtClean="0">
                <a:latin typeface="NikoshBAN" pitchFamily="2" charset="0"/>
                <a:cs typeface="NikoshBAN" pitchFamily="2" charset="0"/>
              </a:rPr>
              <a:t>মোঃআতাউর রহমান,আজমিরীগঞ্জ,হবিগঞ্জ</a:t>
            </a:r>
            <a:r>
              <a:rPr lang="bn-BD" sz="1000" baseline="0" dirty="0" smtClean="0">
                <a:latin typeface="NikoshBAN" pitchFamily="2" charset="0"/>
                <a:cs typeface="NikoshBAN" pitchFamily="2" charset="0"/>
              </a:rPr>
              <a:t> । </a:t>
            </a:r>
            <a:endParaRPr lang="en-US" sz="1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633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52400" y="609600"/>
            <a:ext cx="8839200" cy="1524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201"/>
            </a:avLst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685800" y="152400"/>
            <a:ext cx="1295400" cy="4572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438402" y="228601"/>
            <a:ext cx="4206039" cy="360320"/>
          </a:xfrm>
          <a:prstGeom prst="rect">
            <a:avLst/>
          </a:prstGeom>
        </p:spPr>
      </p:pic>
      <p:pic>
        <p:nvPicPr>
          <p:cNvPr id="14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152400" y="76201"/>
            <a:ext cx="533400" cy="533400"/>
          </a:xfrm>
          <a:prstGeom prst="ellipse">
            <a:avLst/>
          </a:prstGeom>
          <a:noFill/>
        </p:spPr>
      </p:pic>
      <p:pic>
        <p:nvPicPr>
          <p:cNvPr id="15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8458200" y="152400"/>
            <a:ext cx="533400" cy="533400"/>
          </a:xfrm>
          <a:prstGeom prst="ellipse">
            <a:avLst/>
          </a:prstGeom>
          <a:noFill/>
        </p:spPr>
      </p:pic>
      <p:pic>
        <p:nvPicPr>
          <p:cNvPr id="16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7162800" y="152400"/>
            <a:ext cx="1295400" cy="457200"/>
          </a:xfrm>
          <a:prstGeom prst="rect">
            <a:avLst/>
          </a:prstGeom>
          <a:noFill/>
        </p:spPr>
      </p:pic>
      <p:pic>
        <p:nvPicPr>
          <p:cNvPr id="1026" name="Picture 2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228600"/>
            <a:ext cx="495300" cy="390526"/>
          </a:xfrm>
          <a:prstGeom prst="rect">
            <a:avLst/>
          </a:prstGeom>
          <a:noFill/>
        </p:spPr>
      </p:pic>
      <p:pic>
        <p:nvPicPr>
          <p:cNvPr id="1027" name="Picture 3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19075"/>
            <a:ext cx="495300" cy="3905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 userDrawn="1"/>
        </p:nvSpPr>
        <p:spPr>
          <a:xfrm>
            <a:off x="3352800" y="668798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000" dirty="0" smtClean="0">
                <a:latin typeface="NikoshBAN" pitchFamily="2" charset="0"/>
                <a:cs typeface="NikoshBAN" pitchFamily="2" charset="0"/>
              </a:rPr>
              <a:t>মোঃআতাউর রহমান,আজমিরীগঞ্জ,হবিগঞ্জ</a:t>
            </a:r>
            <a:r>
              <a:rPr lang="bn-BD" sz="1000" baseline="0" dirty="0" smtClean="0">
                <a:latin typeface="NikoshBAN" pitchFamily="2" charset="0"/>
                <a:cs typeface="NikoshBAN" pitchFamily="2" charset="0"/>
              </a:rPr>
              <a:t> । </a:t>
            </a:r>
            <a:endParaRPr lang="en-US" sz="1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662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52400" y="609600"/>
            <a:ext cx="8839200" cy="1524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201"/>
            </a:avLst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685800" y="152400"/>
            <a:ext cx="1295400" cy="4572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438402" y="228601"/>
            <a:ext cx="4206039" cy="360320"/>
          </a:xfrm>
          <a:prstGeom prst="rect">
            <a:avLst/>
          </a:prstGeom>
        </p:spPr>
      </p:pic>
      <p:pic>
        <p:nvPicPr>
          <p:cNvPr id="14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152400" y="76201"/>
            <a:ext cx="533400" cy="533400"/>
          </a:xfrm>
          <a:prstGeom prst="ellipse">
            <a:avLst/>
          </a:prstGeom>
          <a:noFill/>
        </p:spPr>
      </p:pic>
      <p:pic>
        <p:nvPicPr>
          <p:cNvPr id="15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8458200" y="152400"/>
            <a:ext cx="533400" cy="533400"/>
          </a:xfrm>
          <a:prstGeom prst="ellipse">
            <a:avLst/>
          </a:prstGeom>
          <a:noFill/>
        </p:spPr>
      </p:pic>
      <p:pic>
        <p:nvPicPr>
          <p:cNvPr id="16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7162800" y="152400"/>
            <a:ext cx="1295400" cy="457200"/>
          </a:xfrm>
          <a:prstGeom prst="rect">
            <a:avLst/>
          </a:prstGeom>
          <a:noFill/>
        </p:spPr>
      </p:pic>
      <p:pic>
        <p:nvPicPr>
          <p:cNvPr id="1026" name="Picture 2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228600"/>
            <a:ext cx="495300" cy="390526"/>
          </a:xfrm>
          <a:prstGeom prst="rect">
            <a:avLst/>
          </a:prstGeom>
          <a:noFill/>
        </p:spPr>
      </p:pic>
      <p:pic>
        <p:nvPicPr>
          <p:cNvPr id="1027" name="Picture 3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19075"/>
            <a:ext cx="495300" cy="3905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 userDrawn="1"/>
        </p:nvSpPr>
        <p:spPr>
          <a:xfrm>
            <a:off x="3352800" y="668798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000" dirty="0" smtClean="0">
                <a:latin typeface="NikoshBAN" pitchFamily="2" charset="0"/>
                <a:cs typeface="NikoshBAN" pitchFamily="2" charset="0"/>
              </a:rPr>
              <a:t>মোঃআতাউর রহমান,আজমিরীগঞ্জ,হবিগঞ্জ</a:t>
            </a:r>
            <a:r>
              <a:rPr lang="bn-BD" sz="1000" baseline="0" dirty="0" smtClean="0">
                <a:latin typeface="NikoshBAN" pitchFamily="2" charset="0"/>
                <a:cs typeface="NikoshBAN" pitchFamily="2" charset="0"/>
              </a:rPr>
              <a:t> । </a:t>
            </a:r>
            <a:endParaRPr lang="en-US" sz="1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044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52400" y="609600"/>
            <a:ext cx="8839200" cy="1524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201"/>
            </a:avLst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685800" y="152400"/>
            <a:ext cx="1295400" cy="4572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438402" y="228601"/>
            <a:ext cx="4206039" cy="360320"/>
          </a:xfrm>
          <a:prstGeom prst="rect">
            <a:avLst/>
          </a:prstGeom>
        </p:spPr>
      </p:pic>
      <p:pic>
        <p:nvPicPr>
          <p:cNvPr id="14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152400" y="76201"/>
            <a:ext cx="533400" cy="533400"/>
          </a:xfrm>
          <a:prstGeom prst="ellipse">
            <a:avLst/>
          </a:prstGeom>
          <a:noFill/>
        </p:spPr>
      </p:pic>
      <p:pic>
        <p:nvPicPr>
          <p:cNvPr id="15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8458200" y="152400"/>
            <a:ext cx="533400" cy="533400"/>
          </a:xfrm>
          <a:prstGeom prst="ellipse">
            <a:avLst/>
          </a:prstGeom>
          <a:noFill/>
        </p:spPr>
      </p:pic>
      <p:pic>
        <p:nvPicPr>
          <p:cNvPr id="16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7162800" y="152400"/>
            <a:ext cx="1295400" cy="457200"/>
          </a:xfrm>
          <a:prstGeom prst="rect">
            <a:avLst/>
          </a:prstGeom>
          <a:noFill/>
        </p:spPr>
      </p:pic>
      <p:pic>
        <p:nvPicPr>
          <p:cNvPr id="1026" name="Picture 2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228600"/>
            <a:ext cx="495300" cy="390526"/>
          </a:xfrm>
          <a:prstGeom prst="rect">
            <a:avLst/>
          </a:prstGeom>
          <a:noFill/>
        </p:spPr>
      </p:pic>
      <p:pic>
        <p:nvPicPr>
          <p:cNvPr id="1027" name="Picture 3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19075"/>
            <a:ext cx="495300" cy="3905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 userDrawn="1"/>
        </p:nvSpPr>
        <p:spPr>
          <a:xfrm>
            <a:off x="3352800" y="668798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000" dirty="0" smtClean="0">
                <a:latin typeface="NikoshBAN" pitchFamily="2" charset="0"/>
                <a:cs typeface="NikoshBAN" pitchFamily="2" charset="0"/>
              </a:rPr>
              <a:t>মোঃআতাউর রহমান,আজমিরীগঞ্জ,হবিগঞ্জ</a:t>
            </a:r>
            <a:r>
              <a:rPr lang="bn-BD" sz="1000" baseline="0" dirty="0" smtClean="0">
                <a:latin typeface="NikoshBAN" pitchFamily="2" charset="0"/>
                <a:cs typeface="NikoshBAN" pitchFamily="2" charset="0"/>
              </a:rPr>
              <a:t> । </a:t>
            </a:r>
            <a:endParaRPr lang="en-US" sz="1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506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52400" y="609600"/>
            <a:ext cx="8839200" cy="1524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201"/>
            </a:avLst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685800" y="152400"/>
            <a:ext cx="1295400" cy="4572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438402" y="228601"/>
            <a:ext cx="4206039" cy="360320"/>
          </a:xfrm>
          <a:prstGeom prst="rect">
            <a:avLst/>
          </a:prstGeom>
        </p:spPr>
      </p:pic>
      <p:pic>
        <p:nvPicPr>
          <p:cNvPr id="14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152400" y="76201"/>
            <a:ext cx="533400" cy="533400"/>
          </a:xfrm>
          <a:prstGeom prst="ellipse">
            <a:avLst/>
          </a:prstGeom>
          <a:noFill/>
        </p:spPr>
      </p:pic>
      <p:pic>
        <p:nvPicPr>
          <p:cNvPr id="15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8458200" y="152400"/>
            <a:ext cx="533400" cy="533400"/>
          </a:xfrm>
          <a:prstGeom prst="ellipse">
            <a:avLst/>
          </a:prstGeom>
          <a:noFill/>
        </p:spPr>
      </p:pic>
      <p:pic>
        <p:nvPicPr>
          <p:cNvPr id="16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7162800" y="152400"/>
            <a:ext cx="1295400" cy="457200"/>
          </a:xfrm>
          <a:prstGeom prst="rect">
            <a:avLst/>
          </a:prstGeom>
          <a:noFill/>
        </p:spPr>
      </p:pic>
      <p:pic>
        <p:nvPicPr>
          <p:cNvPr id="1026" name="Picture 2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228600"/>
            <a:ext cx="495300" cy="390526"/>
          </a:xfrm>
          <a:prstGeom prst="rect">
            <a:avLst/>
          </a:prstGeom>
          <a:noFill/>
        </p:spPr>
      </p:pic>
      <p:pic>
        <p:nvPicPr>
          <p:cNvPr id="1027" name="Picture 3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19075"/>
            <a:ext cx="495300" cy="3905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 userDrawn="1"/>
        </p:nvSpPr>
        <p:spPr>
          <a:xfrm>
            <a:off x="3352800" y="668798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000" dirty="0" smtClean="0">
                <a:latin typeface="NikoshBAN" pitchFamily="2" charset="0"/>
                <a:cs typeface="NikoshBAN" pitchFamily="2" charset="0"/>
              </a:rPr>
              <a:t>মোঃআতাউর রহমান,আজমিরীগঞ্জ,হবিগঞ্জ</a:t>
            </a:r>
            <a:r>
              <a:rPr lang="bn-BD" sz="1000" baseline="0" dirty="0" smtClean="0">
                <a:latin typeface="NikoshBAN" pitchFamily="2" charset="0"/>
                <a:cs typeface="NikoshBAN" pitchFamily="2" charset="0"/>
              </a:rPr>
              <a:t> । </a:t>
            </a:r>
            <a:endParaRPr lang="en-US" sz="1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867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52400" y="609600"/>
            <a:ext cx="8839200" cy="1524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201"/>
            </a:avLst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685800" y="152400"/>
            <a:ext cx="1295400" cy="4572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438402" y="228601"/>
            <a:ext cx="4206039" cy="360320"/>
          </a:xfrm>
          <a:prstGeom prst="rect">
            <a:avLst/>
          </a:prstGeom>
        </p:spPr>
      </p:pic>
      <p:pic>
        <p:nvPicPr>
          <p:cNvPr id="14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152400" y="76201"/>
            <a:ext cx="533400" cy="533400"/>
          </a:xfrm>
          <a:prstGeom prst="ellipse">
            <a:avLst/>
          </a:prstGeom>
          <a:noFill/>
        </p:spPr>
      </p:pic>
      <p:pic>
        <p:nvPicPr>
          <p:cNvPr id="15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8458200" y="152400"/>
            <a:ext cx="533400" cy="533400"/>
          </a:xfrm>
          <a:prstGeom prst="ellipse">
            <a:avLst/>
          </a:prstGeom>
          <a:noFill/>
        </p:spPr>
      </p:pic>
      <p:pic>
        <p:nvPicPr>
          <p:cNvPr id="16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7162800" y="152400"/>
            <a:ext cx="1295400" cy="457200"/>
          </a:xfrm>
          <a:prstGeom prst="rect">
            <a:avLst/>
          </a:prstGeom>
          <a:noFill/>
        </p:spPr>
      </p:pic>
      <p:pic>
        <p:nvPicPr>
          <p:cNvPr id="1026" name="Picture 2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228600"/>
            <a:ext cx="495300" cy="390526"/>
          </a:xfrm>
          <a:prstGeom prst="rect">
            <a:avLst/>
          </a:prstGeom>
          <a:noFill/>
        </p:spPr>
      </p:pic>
      <p:pic>
        <p:nvPicPr>
          <p:cNvPr id="1027" name="Picture 3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19075"/>
            <a:ext cx="495300" cy="3905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 userDrawn="1"/>
        </p:nvSpPr>
        <p:spPr>
          <a:xfrm>
            <a:off x="3352800" y="668798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000" dirty="0" smtClean="0">
                <a:latin typeface="NikoshBAN" pitchFamily="2" charset="0"/>
                <a:cs typeface="NikoshBAN" pitchFamily="2" charset="0"/>
              </a:rPr>
              <a:t>মোঃআতাউর রহমান,আজমিরীগঞ্জ,হবিগঞ্জ</a:t>
            </a:r>
            <a:r>
              <a:rPr lang="bn-BD" sz="1000" baseline="0" dirty="0" smtClean="0">
                <a:latin typeface="NikoshBAN" pitchFamily="2" charset="0"/>
                <a:cs typeface="NikoshBAN" pitchFamily="2" charset="0"/>
              </a:rPr>
              <a:t> । </a:t>
            </a:r>
            <a:endParaRPr lang="en-US" sz="1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002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096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52400" y="609600"/>
            <a:ext cx="8839200" cy="1524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201"/>
            </a:avLst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685800" y="152400"/>
            <a:ext cx="1295400" cy="4572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8" r="49" b="58023"/>
          <a:stretch/>
        </p:blipFill>
        <p:spPr>
          <a:xfrm>
            <a:off x="2438402" y="228601"/>
            <a:ext cx="4206039" cy="360320"/>
          </a:xfrm>
          <a:prstGeom prst="rect">
            <a:avLst/>
          </a:prstGeom>
        </p:spPr>
      </p:pic>
      <p:pic>
        <p:nvPicPr>
          <p:cNvPr id="14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152400" y="76201"/>
            <a:ext cx="533400" cy="533400"/>
          </a:xfrm>
          <a:prstGeom prst="ellipse">
            <a:avLst/>
          </a:prstGeom>
          <a:noFill/>
        </p:spPr>
      </p:pic>
      <p:pic>
        <p:nvPicPr>
          <p:cNvPr id="15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r="73077"/>
          <a:stretch>
            <a:fillRect/>
          </a:stretch>
        </p:blipFill>
        <p:spPr bwMode="auto">
          <a:xfrm>
            <a:off x="8458200" y="152400"/>
            <a:ext cx="533400" cy="533400"/>
          </a:xfrm>
          <a:prstGeom prst="ellipse">
            <a:avLst/>
          </a:prstGeom>
          <a:noFill/>
        </p:spPr>
      </p:pic>
      <p:pic>
        <p:nvPicPr>
          <p:cNvPr id="16" name="Picture 3" descr="C:\Users\ATAUR RAHMAN\Desktop\New folder\logo.jpg"/>
          <p:cNvPicPr>
            <a:picLocks noChangeAspect="1" noChangeArrowheads="1"/>
          </p:cNvPicPr>
          <p:nvPr userDrawn="1"/>
        </p:nvPicPr>
        <p:blipFill>
          <a:blip r:embed="rId3" cstate="print"/>
          <a:srcRect l="30769" r="3846" b="13561"/>
          <a:stretch>
            <a:fillRect/>
          </a:stretch>
        </p:blipFill>
        <p:spPr bwMode="auto">
          <a:xfrm>
            <a:off x="7162800" y="152400"/>
            <a:ext cx="1295400" cy="457200"/>
          </a:xfrm>
          <a:prstGeom prst="rect">
            <a:avLst/>
          </a:prstGeom>
          <a:noFill/>
        </p:spPr>
      </p:pic>
      <p:pic>
        <p:nvPicPr>
          <p:cNvPr id="1026" name="Picture 2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228600"/>
            <a:ext cx="495300" cy="390526"/>
          </a:xfrm>
          <a:prstGeom prst="rect">
            <a:avLst/>
          </a:prstGeom>
          <a:noFill/>
        </p:spPr>
      </p:pic>
      <p:pic>
        <p:nvPicPr>
          <p:cNvPr id="1027" name="Picture 3" descr="E:\PICTURE\ANIMETED ICON\t70020.gif"/>
          <p:cNvPicPr>
            <a:picLocks noChangeAspect="1" noChangeArrowheads="1" noCrop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19075"/>
            <a:ext cx="495300" cy="3905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 userDrawn="1"/>
        </p:nvSpPr>
        <p:spPr>
          <a:xfrm>
            <a:off x="3352800" y="6687980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000" dirty="0" smtClean="0">
                <a:latin typeface="NikoshBAN" pitchFamily="2" charset="0"/>
                <a:cs typeface="NikoshBAN" pitchFamily="2" charset="0"/>
              </a:rPr>
              <a:t>মোঃআতাউর রহমান,আজমিরীগঞ্জ,হবিগঞ্জ</a:t>
            </a:r>
            <a:r>
              <a:rPr lang="bn-BD" sz="1000" baseline="0" dirty="0" smtClean="0">
                <a:latin typeface="NikoshBAN" pitchFamily="2" charset="0"/>
                <a:cs typeface="NikoshBAN" pitchFamily="2" charset="0"/>
              </a:rPr>
              <a:t> । </a:t>
            </a:r>
            <a:endParaRPr lang="en-US" sz="1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948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8763000" cy="5181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 rot="20699796">
            <a:off x="4767604" y="3244334"/>
            <a:ext cx="3315331" cy="1569660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00" b="1" dirty="0" smtClean="0">
                <a:ln>
                  <a:solidFill>
                    <a:schemeClr val="tx1"/>
                  </a:solidFill>
                  <a:prstDash val="sysDash"/>
                </a:ln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স্বাগতম </a:t>
            </a:r>
            <a:endParaRPr lang="as-IN" sz="400000" b="1" dirty="0">
              <a:ln>
                <a:solidFill>
                  <a:schemeClr val="tx1"/>
                </a:solidFill>
                <a:prstDash val="sysDash"/>
              </a:ln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14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00" accel="5000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00" accel="50000" fill="hold">
                                          <p:stCondLst>
                                            <p:cond delay="1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4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400"/>
                            </p:stCondLst>
                            <p:childTnLst>
                              <p:par>
                                <p:cTn id="16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animScale>
                                      <p:cBhvr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9158158">
            <a:off x="6669908" y="3691747"/>
            <a:ext cx="2452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চাঁদ কী?</a:t>
            </a:r>
            <a:endParaRPr lang="en-US" sz="6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133600"/>
            <a:ext cx="22860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73" y="1674377"/>
            <a:ext cx="851527" cy="8402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8151" y="5336739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চাঁদ </a:t>
            </a:r>
            <a:r>
              <a:rPr lang="bn-BD" sz="4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পৃথিবীর একমাত্র উপগ্রহ । </a:t>
            </a:r>
            <a:endParaRPr lang="en-US" sz="4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3119" y="3014870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পৃথিবী</a:t>
            </a:r>
            <a:endParaRPr lang="en-US" sz="32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Curved Connector 4"/>
          <p:cNvCxnSpPr>
            <a:stCxn id="6" idx="3"/>
          </p:cNvCxnSpPr>
          <p:nvPr/>
        </p:nvCxnSpPr>
        <p:spPr>
          <a:xfrm>
            <a:off x="6324600" y="2094489"/>
            <a:ext cx="762000" cy="2325111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175193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236 -0.06088 C -0.03455 -0.06088 0.05347 0.04607 0.05347 0.17778 C 0.05347 0.30949 -0.03455 0.4169 -0.14236 0.4169 C -0.25052 0.4169 -0.3382 0.30949 -0.3382 0.17778 C -0.3382 0.04607 -0.25052 -0.06088 -0.14236 -0.06088 Z " pathEditMode="relative" rAng="0" ptsTypes="fffff">
                                      <p:cBhvr>
                                        <p:cTn id="3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9212847">
            <a:off x="111873" y="2177410"/>
            <a:ext cx="2454119" cy="523220"/>
          </a:xfrm>
          <a:prstGeom prst="rect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prstTxWarp prst="textFadeLeft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 কাজ 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D:\CITRO\6_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770678" y="2232991"/>
            <a:ext cx="1678844" cy="1295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426263"/>
            <a:ext cx="1372220" cy="13722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3810000"/>
            <a:ext cx="6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5400" dirty="0">
                <a:solidFill>
                  <a:prstClr val="black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সৌরজগৎ বলতে কী বুঝ ?</a:t>
            </a:r>
            <a:endParaRPr lang="en-US" sz="36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033478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44498" y="1053440"/>
            <a:ext cx="2136682" cy="2496636"/>
            <a:chOff x="344498" y="1053440"/>
            <a:chExt cx="2136682" cy="2496636"/>
          </a:xfrm>
        </p:grpSpPr>
        <p:pic>
          <p:nvPicPr>
            <p:cNvPr id="7" name="Picture 6" descr="D:\CITRO\6_7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8812528" flipH="1">
              <a:off x="994058" y="1245162"/>
              <a:ext cx="1678844" cy="1295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D:\CITRO\6_7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8812528">
              <a:off x="268298" y="2178476"/>
              <a:ext cx="1447800" cy="1295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" name="Rectangle 3"/>
          <p:cNvSpPr/>
          <p:nvPr/>
        </p:nvSpPr>
        <p:spPr>
          <a:xfrm rot="18960178">
            <a:off x="1005011" y="2636382"/>
            <a:ext cx="2450307" cy="523220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      </a:t>
            </a:r>
            <a:r>
              <a:rPr lang="bn-BD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জোড়ায় </a:t>
            </a:r>
            <a:r>
              <a:rPr lang="bn-BD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64931" y="5769114"/>
            <a:ext cx="58496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4000" dirty="0">
                <a:ln>
                  <a:solidFill>
                    <a:schemeClr val="tx1"/>
                  </a:solidFill>
                  <a:prstDash val="sysDash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সৌরজগতের গ্রহ গুলোর নাম লিখ ।  </a:t>
            </a:r>
            <a:endParaRPr lang="en-US" sz="4000" dirty="0">
              <a:ln>
                <a:solidFill>
                  <a:schemeClr val="tx1"/>
                </a:solidFill>
                <a:prstDash val="sysDash"/>
              </a:ln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66" y="2785736"/>
            <a:ext cx="5623584" cy="2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5837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90700" y="304800"/>
            <a:ext cx="5638800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নির্দিষ্ট গ্রহের নাম বলতে চেষ্টা করি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2" descr="C:\Documents and Settings\user.SCUSA\My Documents\My Pictures\solar_system.jpg"/>
          <p:cNvPicPr>
            <a:picLocks noChangeAspect="1" noChangeArrowheads="1"/>
          </p:cNvPicPr>
          <p:nvPr/>
        </p:nvPicPr>
        <p:blipFill>
          <a:blip r:embed="rId3" cstate="print"/>
          <a:srcRect t="35010" r="20334" b="8642"/>
          <a:stretch>
            <a:fillRect/>
          </a:stretch>
        </p:blipFill>
        <p:spPr bwMode="auto">
          <a:xfrm>
            <a:off x="228600" y="1524000"/>
            <a:ext cx="8686800" cy="4320995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rot="10800000">
            <a:off x="1524000" y="3733800"/>
            <a:ext cx="2286000" cy="220980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V="1">
            <a:off x="2286002" y="4114800"/>
            <a:ext cx="2285999" cy="1219199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3086100" y="4610100"/>
            <a:ext cx="2514600" cy="15240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029200" y="2971800"/>
            <a:ext cx="3276600" cy="304800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895600" y="6044625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গ্রহটির নাম কী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57600" y="5950803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বুধ  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581400" y="6019800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পৃথিবী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276600" y="60198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বৃহস্পতি  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00400" y="5997714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নেপচুন  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6735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32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52" grpId="2"/>
      <p:bldP spid="52" grpId="3"/>
      <p:bldP spid="52" grpId="4"/>
      <p:bldP spid="52" grpId="5"/>
      <p:bldP spid="52" grpId="6"/>
      <p:bldP spid="52" grpId="7"/>
      <p:bldP spid="53" grpId="0"/>
      <p:bldP spid="53" grpId="1"/>
      <p:bldP spid="57" grpId="0"/>
      <p:bldP spid="57" grpId="1"/>
      <p:bldP spid="75" grpId="0"/>
      <p:bldP spid="75" grpId="1"/>
      <p:bldP spid="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7896" y="3048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পাঠ্য বইয়ের সাথে সংযোগ  </a:t>
            </a:r>
            <a:endParaRPr lang="en-US" sz="40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130225"/>
            <a:ext cx="83820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none" rtlCol="0">
            <a:prstTxWarp prst="textWave4">
              <a:avLst/>
            </a:prstTxWarp>
            <a:spAutoFit/>
            <a:scene3d>
              <a:camera prst="orthographicFront">
                <a:rot lat="0" lon="21599994" rev="21599994"/>
              </a:camera>
              <a:lightRig rig="sunset" dir="t"/>
            </a:scene3d>
            <a:sp3d z="6350" extrusionH="57150" contourW="12700" prstMaterial="dkEdge">
              <a:bevelB w="69850" h="38100" prst="cross"/>
              <a:extrusionClr>
                <a:srgbClr val="FF0000"/>
              </a:extrusionClr>
              <a:contourClr>
                <a:schemeClr val="tx1"/>
              </a:contourClr>
            </a:sp3d>
          </a:bodyPr>
          <a:lstStyle/>
          <a:p>
            <a:pPr algn="ctr"/>
            <a:r>
              <a:rPr lang="bn-BD" sz="3200" dirty="0" smtClean="0">
                <a:ln cap="sq" cmpd="tri">
                  <a:solidFill>
                    <a:schemeClr val="tx1"/>
                  </a:solidFill>
                  <a:prstDash val="sysDash"/>
                  <a:bevel/>
                </a:ln>
                <a:effectLst>
                  <a:glow rad="63500">
                    <a:srgbClr val="FF00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তোমাদের প্রাথমিক বিজ্ঞান বইয়ের ৫৮ পৃষ্টা খুলে নিরবে পড় । </a:t>
            </a:r>
            <a:endParaRPr lang="en-US" sz="3200" dirty="0">
              <a:ln cap="sq" cmpd="tri">
                <a:solidFill>
                  <a:schemeClr val="tx1"/>
                </a:solidFill>
                <a:prstDash val="sysDash"/>
                <a:bevel/>
              </a:ln>
              <a:effectLst>
                <a:glow rad="63500">
                  <a:srgbClr val="FF00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93" y="1447800"/>
            <a:ext cx="2429214" cy="32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4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152400"/>
            <a:ext cx="198120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2800" b="1" spc="50" dirty="0" smtClean="0">
                <a:ln w="1905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2800" b="1" spc="50" dirty="0">
              <a:ln w="1905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5500" y="701401"/>
            <a:ext cx="4343400" cy="4616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n w="19050">
                  <a:solidFill>
                    <a:schemeClr val="tx1"/>
                  </a:solidFill>
                </a:ln>
                <a:latin typeface="NikoshBAN" pitchFamily="2" charset="0"/>
                <a:cs typeface="NikoshBAN" pitchFamily="2" charset="0"/>
              </a:rPr>
              <a:t>সঠিক উত্তর খাতায় লিখঃ </a:t>
            </a:r>
            <a:endParaRPr lang="en-US" sz="2400" dirty="0">
              <a:ln w="19050">
                <a:solidFill>
                  <a:schemeClr val="tx1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295400"/>
            <a:ext cx="85344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(১) সৌরজগতের গ্রহের সংখ্যা কতটি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124200"/>
            <a:ext cx="85344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(২) সূর্য এবং পৃথিবীর মধ্যে নিচের কোন গ্রহটি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4953000"/>
            <a:ext cx="85344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(৩) আমরা কোন গ্রহে বাস করি ?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905000"/>
            <a:ext cx="40386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(ক) ৬ টি 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1905000"/>
            <a:ext cx="41910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(খ) ৭ টি 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2514600"/>
            <a:ext cx="40386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(গ) ৮ টি  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2524780"/>
            <a:ext cx="41910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(ঘ) ৯ টি  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3733800"/>
            <a:ext cx="39624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(ক) মঙ্গল  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4400" y="3733800"/>
            <a:ext cx="41148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(খ) শুক্র  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4343400"/>
            <a:ext cx="39624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(গ) বৃহস্পতি    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4400" y="4343400"/>
            <a:ext cx="41148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(ঘ) শনি  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5562600"/>
            <a:ext cx="39624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(ক) পৃথিবী   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8200" y="5562600"/>
            <a:ext cx="4191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(খ) মঙ্গল   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6172200"/>
            <a:ext cx="39624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(গ) বুধ     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8200" y="6172200"/>
            <a:ext cx="4191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(ঘ) বৃহস্পতি    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14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" y="2763560"/>
            <a:ext cx="8077200" cy="2570440"/>
            <a:chOff x="381000" y="3515380"/>
            <a:chExt cx="8077200" cy="2570440"/>
          </a:xfrm>
        </p:grpSpPr>
        <p:sp>
          <p:nvSpPr>
            <p:cNvPr id="3" name="TextBox 2"/>
            <p:cNvSpPr txBox="1"/>
            <p:nvPr/>
          </p:nvSpPr>
          <p:spPr>
            <a:xfrm>
              <a:off x="838200" y="3515380"/>
              <a:ext cx="7010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(১) সৌরজগতের গ্রহ কয়টি ও কী কী ?  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38200" y="4201180"/>
              <a:ext cx="7620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(২) সৌরজগতের কোন গ্রহটি সবচেয়ে বড় ?  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000" y="4963180"/>
              <a:ext cx="7239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(৩) সবচেয়ে ছোট গ্রহ কোনটি ?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38200" y="5562600"/>
              <a:ext cx="6705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2800" dirty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        (৪) গ্রহ ছাড়া সৌরজগতে আর কী আছে ?  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743200" y="545068"/>
            <a:ext cx="2819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800" dirty="0">
                <a:ln w="19050">
                  <a:solidFill>
                    <a:schemeClr val="tx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মৌখিক মূল্যায়ন </a:t>
            </a:r>
            <a:endParaRPr lang="en-US" sz="2800" dirty="0">
              <a:ln w="1905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034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-76200"/>
            <a:ext cx="2590800" cy="1002625"/>
          </a:xfrm>
          <a:prstGeom prst="upArrowCallout">
            <a:avLst>
              <a:gd name="adj1" fmla="val 82435"/>
              <a:gd name="adj2" fmla="val 122709"/>
              <a:gd name="adj3" fmla="val 25000"/>
              <a:gd name="adj4" fmla="val 64101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36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63312"/>
            <a:ext cx="8839200" cy="528988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04800" y="5953780"/>
            <a:ext cx="8534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সৌরজগতের গঠন কাঠামোর চিত্র অঙ্কন কর এবং এর সদস্যগুলোর নাম লিখ।</a:t>
            </a:r>
            <a:endParaRPr lang="en-US" sz="28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4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8763000" cy="514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33800" y="2643932"/>
            <a:ext cx="4658437" cy="238526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n-BD" sz="149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149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818833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023 L -0.20469 -0.0925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-4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1" y="1295400"/>
            <a:ext cx="8935998" cy="525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381000"/>
            <a:ext cx="2971800" cy="646331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s-IN" sz="3600" dirty="0">
                <a:latin typeface="NikoshBAN" pitchFamily="2" charset="0"/>
                <a:cs typeface="NikoshBAN" pitchFamily="2" charset="0"/>
              </a:rPr>
              <a:t>পরিচিতি</a:t>
            </a:r>
          </a:p>
        </p:txBody>
      </p:sp>
    </p:spTree>
    <p:extLst>
      <p:ext uri="{BB962C8B-B14F-4D97-AF65-F5344CB8AC3E}">
        <p14:creationId xmlns:p14="http://schemas.microsoft.com/office/powerpoint/2010/main" val="201505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" y="1143000"/>
            <a:ext cx="7467600" cy="4977526"/>
            <a:chOff x="1447800" y="-330637"/>
            <a:chExt cx="7467600" cy="4977526"/>
          </a:xfrm>
          <a:blipFill dpi="0" rotWithShape="1">
            <a:blip r:embed="rId2">
              <a:alphaModFix amt="48000"/>
            </a:blip>
            <a:srcRect/>
            <a:stretch>
              <a:fillRect/>
            </a:stretch>
          </a:blipFill>
        </p:grpSpPr>
        <p:sp>
          <p:nvSpPr>
            <p:cNvPr id="6" name="TextBox 5"/>
            <p:cNvSpPr txBox="1"/>
            <p:nvPr/>
          </p:nvSpPr>
          <p:spPr>
            <a:xfrm>
              <a:off x="1447800" y="-330637"/>
              <a:ext cx="7467600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bn-BD" sz="8000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পা</a:t>
              </a:r>
              <a:r>
                <a:rPr lang="bn-BD" sz="6000" dirty="0" smtClean="0">
                  <a:latin typeface="NikoshBAN" pitchFamily="2" charset="0"/>
                  <a:cs typeface="NikoshBAN" pitchFamily="2" charset="0"/>
                </a:rPr>
                <a:t>ঠ পরিচিতিঃ </a:t>
              </a:r>
              <a:r>
                <a:rPr lang="bn-BD" dirty="0" smtClean="0"/>
                <a:t> 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47800" y="1015126"/>
              <a:ext cx="7467600" cy="36317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bn-BD" sz="4400" b="1" dirty="0" smtClean="0">
                  <a:latin typeface="NikoshBAN" pitchFamily="2" charset="0"/>
                  <a:cs typeface="NikoshBAN" pitchFamily="2" charset="0"/>
                </a:rPr>
                <a:t>শ্রেণি – ৪র্থ </a:t>
              </a:r>
              <a:r>
                <a:rPr lang="en-US" sz="4400" b="1" dirty="0" smtClean="0">
                  <a:latin typeface="NikoshBAN" pitchFamily="2" charset="0"/>
                  <a:cs typeface="NikoshBAN" pitchFamily="2" charset="0"/>
                </a:rPr>
                <a:t>শ্রেণি। </a:t>
              </a:r>
              <a:endParaRPr lang="bn-BD" sz="4400" b="1" dirty="0" smtClean="0">
                <a:latin typeface="NikoshBAN" pitchFamily="2" charset="0"/>
                <a:cs typeface="NikoshBAN" pitchFamily="2" charset="0"/>
              </a:endParaRPr>
            </a:p>
            <a:p>
              <a:r>
                <a:rPr lang="bn-BD" sz="4400" b="1" dirty="0" smtClean="0">
                  <a:latin typeface="NikoshBAN" pitchFamily="2" charset="0"/>
                  <a:cs typeface="NikoshBAN" pitchFamily="2" charset="0"/>
                </a:rPr>
                <a:t>সাধার</a:t>
              </a:r>
              <a:r>
                <a:rPr lang="en-US" sz="4400" b="1" dirty="0" smtClean="0">
                  <a:latin typeface="NikoshBAN" pitchFamily="2" charset="0"/>
                  <a:cs typeface="NikoshBAN" pitchFamily="2" charset="0"/>
                </a:rPr>
                <a:t>ণ </a:t>
              </a:r>
              <a:r>
                <a:rPr lang="bn-BD" sz="4400" b="1" dirty="0" smtClean="0">
                  <a:latin typeface="NikoshBAN" pitchFamily="2" charset="0"/>
                  <a:cs typeface="NikoshBAN" pitchFamily="2" charset="0"/>
                </a:rPr>
                <a:t>পাঠ- মহাবিশ্ব</a:t>
              </a:r>
            </a:p>
            <a:p>
              <a:r>
                <a:rPr lang="bn-BD" sz="4400" b="1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বিশেষ পাঠঃ</a:t>
              </a:r>
              <a:r>
                <a:rPr lang="bn-BD" sz="4400" b="1" dirty="0" smtClean="0">
                  <a:solidFill>
                    <a:srgbClr val="00B05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4400" b="1" dirty="0">
                  <a:latin typeface="NikoshBAN" pitchFamily="2" charset="0"/>
                  <a:cs typeface="NikoshBAN" pitchFamily="2" charset="0"/>
                </a:rPr>
                <a:t>‘সৌরজগৎ’ </a:t>
              </a:r>
              <a:endParaRPr lang="en-US" sz="4400" b="1" dirty="0">
                <a:latin typeface="NikoshBAN" pitchFamily="2" charset="0"/>
                <a:cs typeface="NikoshBAN" pitchFamily="2" charset="0"/>
              </a:endParaRPr>
            </a:p>
            <a:p>
              <a:r>
                <a:rPr lang="bn-BD" sz="4400" b="1" dirty="0" smtClean="0">
                  <a:latin typeface="NikoshBAN" pitchFamily="2" charset="0"/>
                  <a:cs typeface="NikoshBAN" pitchFamily="2" charset="0"/>
                </a:rPr>
                <a:t>সময়- ৪৫ মিনিট।  </a:t>
              </a:r>
            </a:p>
            <a:p>
              <a:r>
                <a:rPr lang="bn-BD" sz="4400" b="1" dirty="0" smtClean="0">
                  <a:latin typeface="NikoshBAN" pitchFamily="2" charset="0"/>
                  <a:cs typeface="NikoshBAN" pitchFamily="2" charset="0"/>
                </a:rPr>
                <a:t>তারিখঃ ১৮</a:t>
              </a:r>
              <a:r>
                <a:rPr lang="en-US" sz="4400" b="1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4400" b="1" dirty="0" smtClean="0">
                  <a:latin typeface="NikoshBAN" pitchFamily="2" charset="0"/>
                  <a:cs typeface="NikoshBAN" pitchFamily="2" charset="0"/>
                </a:rPr>
                <a:t>-১০-২০১৬ইং। </a:t>
              </a:r>
              <a:r>
                <a:rPr lang="bn-BD" sz="5400" b="1" dirty="0" smtClean="0">
                  <a:latin typeface="NikoshBAN" pitchFamily="2" charset="0"/>
                  <a:cs typeface="NikoshBAN" pitchFamily="2" charset="0"/>
                </a:rPr>
                <a:t>   </a:t>
              </a:r>
              <a:endParaRPr lang="en-US" sz="5400" b="1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4BC17825-8F60-4471-B3AA-4C2D04ACC3AB}" type="datetime1">
              <a:rPr lang="en-US" smtClean="0"/>
              <a:t>11/2/2016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Ali Hossain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Frame 10"/>
          <p:cNvSpPr/>
          <p:nvPr/>
        </p:nvSpPr>
        <p:spPr>
          <a:xfrm>
            <a:off x="-34413" y="0"/>
            <a:ext cx="9144000" cy="6858000"/>
          </a:xfrm>
          <a:prstGeom prst="frame">
            <a:avLst>
              <a:gd name="adj1" fmla="val 7124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 flipH="1" flipV="1">
            <a:off x="5638800" y="2362200"/>
            <a:ext cx="2071932" cy="2209800"/>
            <a:chOff x="-13940" y="0"/>
            <a:chExt cx="547340" cy="457200"/>
          </a:xfrm>
        </p:grpSpPr>
        <p:sp>
          <p:nvSpPr>
            <p:cNvPr id="13" name="Oval 12"/>
            <p:cNvSpPr/>
            <p:nvPr/>
          </p:nvSpPr>
          <p:spPr>
            <a:xfrm>
              <a:off x="0" y="0"/>
              <a:ext cx="533400" cy="457200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-13940" y="0"/>
              <a:ext cx="533399" cy="457200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4171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5658657"/>
            <a:ext cx="6705600" cy="110799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bn-BD" sz="66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সৌরজগৎ  </a:t>
            </a:r>
            <a:endParaRPr lang="en-US" sz="66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233501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চিত্রটির কেন্দ্রে কী স্থির রয়েছে ?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0" y="5715000"/>
            <a:ext cx="2057400" cy="101566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bn-BD" sz="6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সূর্য  </a:t>
            </a:r>
            <a:endParaRPr lang="en-US" sz="6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5867400"/>
            <a:ext cx="6705600" cy="5847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সূর্যকে নিয়ে যে জগত তাকে কী বলা হয়?  </a:t>
            </a:r>
            <a:endParaRPr lang="en-US" sz="32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SolarSystem-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9054" y="1447800"/>
            <a:ext cx="7336745" cy="421085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29560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animBg="1"/>
      <p:bldP spid="3" grpId="1" animBg="1"/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43050"/>
            <a:ext cx="7924800" cy="47434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8004706">
            <a:off x="4865653" y="3357685"/>
            <a:ext cx="3488151" cy="2134098"/>
          </a:xfrm>
          <a:prstGeom prst="rect">
            <a:avLst/>
          </a:prstGeom>
        </p:spPr>
        <p:txBody>
          <a:bodyPr wrap="square">
            <a:prstTxWarp prst="textArchDown">
              <a:avLst>
                <a:gd name="adj" fmla="val 21535518"/>
              </a:avLst>
            </a:prstTxWarp>
            <a:spAutoFit/>
          </a:bodyPr>
          <a:lstStyle/>
          <a:p>
            <a:r>
              <a:rPr lang="bn-BD" sz="9600" b="1" dirty="0" smtClean="0">
                <a:ln w="18415" cmpd="sng">
                  <a:solidFill>
                    <a:srgbClr val="99FF33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সৌরজগৎ</a:t>
            </a:r>
            <a:endParaRPr lang="en-US" sz="9600" b="1" dirty="0">
              <a:ln w="18415" cmpd="sng">
                <a:solidFill>
                  <a:srgbClr val="99FF33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381000"/>
            <a:ext cx="556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3600" dirty="0" smtClean="0">
                <a:ln w="18415" cmpd="sng">
                  <a:noFill/>
                  <a:prstDash val="solid"/>
                </a:ln>
                <a:effectLst>
                  <a:glow rad="101600">
                    <a:srgbClr val="C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আমাদের আজকের পাঠ </a:t>
            </a:r>
            <a:endParaRPr lang="en-US" sz="3600" dirty="0">
              <a:ln w="18415" cmpd="sng">
                <a:noFill/>
                <a:prstDash val="solid"/>
              </a:ln>
              <a:effectLst>
                <a:glow rad="101600">
                  <a:srgbClr val="C0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06682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152400"/>
            <a:ext cx="4343400" cy="92458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Relaxed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prstTxWarp prst="textCurveUp">
              <a:avLst>
                <a:gd name="adj" fmla="val 12900"/>
              </a:avLst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শিখন</a:t>
            </a:r>
            <a:r>
              <a:rPr lang="en-US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ফল</a:t>
            </a:r>
            <a:endParaRPr lang="en-US" sz="2800" b="1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6" y="1794844"/>
            <a:ext cx="828673" cy="828673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3581400"/>
            <a:ext cx="828673" cy="828673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5105400"/>
            <a:ext cx="828673" cy="828673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7"/>
          <p:cNvSpPr txBox="1"/>
          <p:nvPr/>
        </p:nvSpPr>
        <p:spPr>
          <a:xfrm>
            <a:off x="1828800" y="1981200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n-BD" sz="4000" b="1" dirty="0">
                <a:latin typeface="NikoshBAN" pitchFamily="2" charset="0"/>
                <a:cs typeface="NikoshBAN" pitchFamily="2" charset="0"/>
              </a:rPr>
              <a:t>সৌরজগৎ কী তা</a:t>
            </a:r>
            <a:r>
              <a:rPr lang="en-US" sz="4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4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b="1" dirty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6400" y="3896380"/>
            <a:ext cx="64652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3200" b="1" dirty="0">
                <a:latin typeface="NikoshBAN" pitchFamily="2" charset="0"/>
                <a:cs typeface="NikoshBAN" pitchFamily="2" charset="0"/>
              </a:rPr>
              <a:t>সৌরজগতের গ্রহ কয়টি ও কী কী তা বলতে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00200" y="5345668"/>
            <a:ext cx="7127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সৌরজগতের </a:t>
            </a:r>
            <a:r>
              <a:rPr lang="bn-BD" sz="3200" b="1" dirty="0">
                <a:latin typeface="NikoshBAN" pitchFamily="2" charset="0"/>
                <a:cs typeface="NikoshBAN" pitchFamily="2" charset="0"/>
              </a:rPr>
              <a:t>মৌলিক গঠন চিত্রসহ ব্যাখ্যা করতে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177506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8763000" cy="51815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19350" y="381000"/>
            <a:ext cx="4381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চল,</a:t>
            </a:r>
            <a:r>
              <a:rPr lang="as-IN" sz="3200" b="1" dirty="0" smtClean="0"/>
              <a:t> </a:t>
            </a:r>
            <a:r>
              <a:rPr lang="as-IN" sz="3200" b="1" dirty="0"/>
              <a:t>ভিডিও </a:t>
            </a:r>
            <a:r>
              <a:rPr lang="as-IN" sz="3200" b="1" dirty="0" smtClean="0"/>
              <a:t>চিত্র</a:t>
            </a:r>
            <a:r>
              <a:rPr lang="en-US" sz="3200" b="1" dirty="0" smtClean="0"/>
              <a:t> </a:t>
            </a:r>
            <a:r>
              <a:rPr lang="as-IN" sz="3200" b="1" dirty="0" smtClean="0"/>
              <a:t>দেখি </a:t>
            </a:r>
            <a:endParaRPr lang="en-US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005629"/>
              </p:ext>
            </p:extLst>
          </p:nvPr>
        </p:nvGraphicFramePr>
        <p:xfrm>
          <a:off x="4152900" y="37338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52900" y="37338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408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9030039">
            <a:off x="177236" y="1849974"/>
            <a:ext cx="1775460" cy="769441"/>
          </a:xfrm>
          <a:prstGeom prst="rect">
            <a:avLst/>
          </a:prstGeom>
          <a:noFill/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সূর্য কী ?</a:t>
            </a:r>
            <a:endParaRPr lang="en-US" sz="4400" b="1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5599093"/>
            <a:ext cx="8763000" cy="954107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সূর্য একটি বিশাল জ্বলন্ত নক্ষত্র। সূর্যের নিজস্ব আলো আছে। যা পৃথিবী সহ অন্যান্য গ্রহ, উপগ্রহ ও গ্রহানুপুঞ্জকে আলোকিত করে।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905000"/>
            <a:ext cx="3124200" cy="304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"/>
          <a:stretch>
            <a:fillRect/>
          </a:stretch>
        </p:blipFill>
        <p:spPr>
          <a:xfrm>
            <a:off x="3505200" y="2362200"/>
            <a:ext cx="2286000" cy="212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1695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4953000"/>
            <a:ext cx="8763000" cy="954107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মহাবিশ্বের যে বিশালাকার বস্তুগুলো সূর্যকে কেন্দ্র করে ঘুরে তাই গ্রহ ।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গ্রহের নিজস্ব আলো নাই। আমাদের পৃথিবী সৌরজগতের  একটি গ্রহ ।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4" r="4914" b="28297"/>
          <a:stretch/>
        </p:blipFill>
        <p:spPr>
          <a:xfrm>
            <a:off x="381000" y="1547446"/>
            <a:ext cx="7825154" cy="25790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67740" y="1777615"/>
            <a:ext cx="1775460" cy="769441"/>
          </a:xfrm>
          <a:prstGeom prst="rect">
            <a:avLst/>
          </a:prstGeom>
          <a:noFill/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গ্রহ</a:t>
            </a:r>
            <a:r>
              <a:rPr lang="bn-BD" sz="44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কী ?</a:t>
            </a:r>
            <a:endParaRPr lang="en-US" sz="4400" b="1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63225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</Words>
  <Application>Microsoft Office PowerPoint</Application>
  <PresentationFormat>On-screen Show (4:3)</PresentationFormat>
  <Paragraphs>70</Paragraphs>
  <Slides>18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DPE</dc:creator>
  <cp:lastModifiedBy>DPE</cp:lastModifiedBy>
  <cp:revision>1</cp:revision>
  <dcterms:created xsi:type="dcterms:W3CDTF">2006-08-16T00:00:00Z</dcterms:created>
  <dcterms:modified xsi:type="dcterms:W3CDTF">2016-11-02T03:30:51Z</dcterms:modified>
</cp:coreProperties>
</file>